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7" r:id="rId2"/>
    <p:sldId id="264" r:id="rId3"/>
    <p:sldId id="269" r:id="rId4"/>
    <p:sldId id="263" r:id="rId5"/>
    <p:sldId id="265" r:id="rId6"/>
    <p:sldId id="266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FC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38102-26A0-472B-B767-EE23380B3429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871C8-23BB-4BEF-BDE2-B34268E13B6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38102-26A0-472B-B767-EE23380B3429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871C8-23BB-4BEF-BDE2-B34268E13B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38102-26A0-472B-B767-EE23380B3429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EFF871C8-23BB-4BEF-BDE2-B34268E13B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38102-26A0-472B-B767-EE23380B3429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871C8-23BB-4BEF-BDE2-B34268E13B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38102-26A0-472B-B767-EE23380B3429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871C8-23BB-4BEF-BDE2-B34268E13B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38102-26A0-472B-B767-EE23380B3429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871C8-23BB-4BEF-BDE2-B34268E13B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38102-26A0-472B-B767-EE23380B3429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871C8-23BB-4BEF-BDE2-B34268E13B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38102-26A0-472B-B767-EE23380B3429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871C8-23BB-4BEF-BDE2-B34268E13B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38102-26A0-472B-B767-EE23380B3429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871C8-23BB-4BEF-BDE2-B34268E13B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38102-26A0-472B-B767-EE23380B3429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871C8-23BB-4BEF-BDE2-B34268E13B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38102-26A0-472B-B767-EE23380B3429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871C8-23BB-4BEF-BDE2-B34268E13B6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EF38102-26A0-472B-B767-EE23380B3429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FF871C8-23BB-4BEF-BDE2-B34268E13B6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Детский сад № 123\Desktop\Поделки\1620078067_26-phonoteka_org-p-bezhevii-fon-s-listyami-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0" y="374672"/>
            <a:ext cx="87484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i="1" dirty="0">
                <a:solidFill>
                  <a:schemeClr val="bg1"/>
                </a:solidFill>
              </a:rPr>
              <a:t>ф</a:t>
            </a:r>
            <a:r>
              <a:rPr lang="ru-RU" sz="2000" i="1" dirty="0" smtClean="0">
                <a:solidFill>
                  <a:schemeClr val="bg1"/>
                </a:solidFill>
              </a:rPr>
              <a:t>илиал № 2 «Пчелка» Муниципального бюджетного дошкольного образовательного учреждения детского сада № 123 г. Пензы «</a:t>
            </a:r>
            <a:r>
              <a:rPr lang="ru-RU" sz="2000" i="1" dirty="0">
                <a:solidFill>
                  <a:schemeClr val="bg1"/>
                </a:solidFill>
              </a:rPr>
              <a:t>Семицветик» </a:t>
            </a:r>
            <a:endParaRPr lang="ru-RU" sz="2000" i="1" dirty="0" smtClean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52611" y="2564904"/>
            <a:ext cx="72387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В</a:t>
            </a:r>
            <a:r>
              <a:rPr lang="ru-RU" b="1" dirty="0" smtClean="0">
                <a:solidFill>
                  <a:schemeClr val="bg1"/>
                </a:solidFill>
              </a:rPr>
              <a:t>ыставка </a:t>
            </a:r>
            <a:r>
              <a:rPr lang="ru-RU" b="1" dirty="0" err="1" smtClean="0">
                <a:solidFill>
                  <a:schemeClr val="bg1"/>
                </a:solidFill>
              </a:rPr>
              <a:t>детско</a:t>
            </a:r>
            <a:r>
              <a:rPr lang="ru-RU" b="1" dirty="0" smtClean="0">
                <a:solidFill>
                  <a:schemeClr val="bg1"/>
                </a:solidFill>
              </a:rPr>
              <a:t> – родительских поделок из природных материала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«Природа моего родного края». 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0" y="4357694"/>
            <a:ext cx="452822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 Подготовительная к школе группа 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 Воспитатели: Костина Наталья Викторовна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                          Шакирова Елена </a:t>
            </a:r>
            <a:r>
              <a:rPr lang="ru-RU" dirty="0" err="1" smtClean="0">
                <a:solidFill>
                  <a:schemeClr val="bg1"/>
                </a:solidFill>
              </a:rPr>
              <a:t>Дамировна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29471" y="6104317"/>
            <a:ext cx="8290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Пенза 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2021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Детский сад № 123\Desktop\Поделки\1620078067_26-phonoteka_org-p-bezhevii-fon-s-listyami-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Рисунок 3" descr="viber image 2021-10-11 , 09.51.59.jpg"/>
          <p:cNvPicPr>
            <a:picLocks noChangeAspect="1"/>
          </p:cNvPicPr>
          <p:nvPr/>
        </p:nvPicPr>
        <p:blipFill rotWithShape="1">
          <a:blip r:embed="rId3"/>
          <a:srcRect l="6289" t="3800" r="5512"/>
          <a:stretch/>
        </p:blipFill>
        <p:spPr>
          <a:xfrm>
            <a:off x="323528" y="155928"/>
            <a:ext cx="4608512" cy="67020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5500694" y="1785926"/>
            <a:ext cx="3209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Семья Артема Селиверстова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43570" y="221455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131972" y="285728"/>
            <a:ext cx="40384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 </a:t>
            </a:r>
            <a:r>
              <a:rPr lang="ru-RU" dirty="0" smtClean="0">
                <a:solidFill>
                  <a:schemeClr val="bg1"/>
                </a:solidFill>
              </a:rPr>
              <a:t>филиал №2 «Пчелка»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</a:rPr>
              <a:t>МБДОУ № 123 </a:t>
            </a:r>
            <a:r>
              <a:rPr lang="ru-RU" dirty="0">
                <a:solidFill>
                  <a:schemeClr val="bg1"/>
                </a:solidFill>
              </a:rPr>
              <a:t>г. Пензы «</a:t>
            </a:r>
            <a:r>
              <a:rPr lang="ru-RU" dirty="0" smtClean="0">
                <a:solidFill>
                  <a:schemeClr val="bg1"/>
                </a:solidFill>
              </a:rPr>
              <a:t>Семицветик»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5436096" y="2273850"/>
            <a:ext cx="3604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Подготовительная к школе группа 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Детский сад № 123\Desktop\Поделки\1620078067_26-phonoteka_org-p-bezhevii-fon-s-listyami-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Рисунок 3" descr="viber image 2021-10-11 , 09.52.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0"/>
            <a:ext cx="3062144" cy="35622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изображение_viber_2021-10-12_09-01-10-77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3258876"/>
            <a:ext cx="5328592" cy="35703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3643306" y="28572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/>
              <a:t> </a:t>
            </a:r>
            <a:r>
              <a:rPr lang="ru-RU" dirty="0" smtClean="0">
                <a:solidFill>
                  <a:schemeClr val="bg1"/>
                </a:solidFill>
              </a:rPr>
              <a:t>филиал №2 «Пчелка»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</a:rPr>
              <a:t>МБДОУ № 123 </a:t>
            </a:r>
            <a:r>
              <a:rPr lang="ru-RU" dirty="0">
                <a:solidFill>
                  <a:schemeClr val="bg1"/>
                </a:solidFill>
              </a:rPr>
              <a:t>г. </a:t>
            </a:r>
            <a:r>
              <a:rPr lang="ru-RU" dirty="0" smtClean="0">
                <a:solidFill>
                  <a:schemeClr val="bg1"/>
                </a:solidFill>
              </a:rPr>
              <a:t>Пензы </a:t>
            </a:r>
            <a:r>
              <a:rPr lang="ru-RU" dirty="0">
                <a:solidFill>
                  <a:schemeClr val="bg1"/>
                </a:solidFill>
              </a:rPr>
              <a:t>«</a:t>
            </a:r>
            <a:r>
              <a:rPr lang="ru-RU" dirty="0" smtClean="0">
                <a:solidFill>
                  <a:schemeClr val="bg1"/>
                </a:solidFill>
              </a:rPr>
              <a:t>Семицветик»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643306" y="185736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717319" y="1541469"/>
            <a:ext cx="27336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Семья Калугиной Анны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81910" y="1994589"/>
            <a:ext cx="36045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Подготовительная к школе группа 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Детский сад № 123\Desktop\Поделки\1620078067_26-phonoteka_org-p-bezhevii-fon-s-listyami-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Рисунок 3" descr="viber image 2021-10-11 , 09.52.0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929191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4644008" y="1735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/>
              <a:t> </a:t>
            </a:r>
            <a:r>
              <a:rPr lang="ru-RU" dirty="0" smtClean="0">
                <a:solidFill>
                  <a:schemeClr val="bg1"/>
                </a:solidFill>
              </a:rPr>
              <a:t>филиал №2 «Пчелка»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</a:rPr>
              <a:t>МБДОУ № 123 </a:t>
            </a:r>
            <a:r>
              <a:rPr lang="ru-RU" dirty="0">
                <a:solidFill>
                  <a:schemeClr val="bg1"/>
                </a:solidFill>
              </a:rPr>
              <a:t>г. </a:t>
            </a:r>
            <a:r>
              <a:rPr lang="ru-RU" dirty="0" smtClean="0">
                <a:solidFill>
                  <a:schemeClr val="bg1"/>
                </a:solidFill>
              </a:rPr>
              <a:t>Пензы </a:t>
            </a:r>
            <a:r>
              <a:rPr lang="ru-RU" dirty="0">
                <a:solidFill>
                  <a:schemeClr val="bg1"/>
                </a:solidFill>
              </a:rPr>
              <a:t>«</a:t>
            </a:r>
            <a:r>
              <a:rPr lang="ru-RU" dirty="0" smtClean="0">
                <a:solidFill>
                  <a:schemeClr val="bg1"/>
                </a:solidFill>
              </a:rPr>
              <a:t>Семицветик»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286380" y="1785926"/>
            <a:ext cx="32097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Семья Артема Селиверстова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234339" y="2276872"/>
            <a:ext cx="36045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Подготовительная к школе группа 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Детский сад № 123\Desktop\Поделки\1620078067_26-phonoteka_org-p-bezhevii-fon-s-listyami-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Рисунок 3" descr="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4929189" cy="6500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5364088" y="2777293"/>
            <a:ext cx="36045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Подготовительная к школе группа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572132" y="2285992"/>
            <a:ext cx="27622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Семья Богдановой Ники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572000" y="21429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/>
              <a:t> </a:t>
            </a:r>
            <a:r>
              <a:rPr lang="ru-RU" dirty="0" smtClean="0">
                <a:solidFill>
                  <a:schemeClr val="bg1"/>
                </a:solidFill>
              </a:rPr>
              <a:t>филиал №2 «Пчелка»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</a:rPr>
              <a:t>МБДОУ № 123 </a:t>
            </a:r>
            <a:r>
              <a:rPr lang="ru-RU" dirty="0">
                <a:solidFill>
                  <a:schemeClr val="bg1"/>
                </a:solidFill>
              </a:rPr>
              <a:t>г. </a:t>
            </a:r>
            <a:r>
              <a:rPr lang="ru-RU" dirty="0" smtClean="0">
                <a:solidFill>
                  <a:schemeClr val="bg1"/>
                </a:solidFill>
              </a:rPr>
              <a:t>Пензы </a:t>
            </a:r>
            <a:r>
              <a:rPr lang="ru-RU" dirty="0">
                <a:solidFill>
                  <a:schemeClr val="bg1"/>
                </a:solidFill>
              </a:rPr>
              <a:t>«</a:t>
            </a:r>
            <a:r>
              <a:rPr lang="ru-RU" dirty="0" smtClean="0">
                <a:solidFill>
                  <a:schemeClr val="bg1"/>
                </a:solidFill>
              </a:rPr>
              <a:t>Семицветик»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етский сад № 123\Desktop\Поделки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02476" y="-7748694"/>
            <a:ext cx="6215106" cy="77486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Users\Детский сад № 123\Desktop\Поделки\1620078067_26-phonoteka_org-p-bezhevii-fon-s-listyami-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Рисунок 3" descr="viber image 2021-10-11 , 11.15.0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773" y="603822"/>
            <a:ext cx="4714876" cy="56961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3923928" y="280657"/>
            <a:ext cx="56886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 </a:t>
            </a:r>
            <a:r>
              <a:rPr lang="ru-RU" dirty="0" smtClean="0">
                <a:solidFill>
                  <a:schemeClr val="bg1"/>
                </a:solidFill>
              </a:rPr>
              <a:t>филиал №2 «Пчелка»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</a:rPr>
              <a:t>МБДОУ № 123 </a:t>
            </a:r>
            <a:r>
              <a:rPr lang="ru-RU" dirty="0">
                <a:solidFill>
                  <a:schemeClr val="bg1"/>
                </a:solidFill>
              </a:rPr>
              <a:t>г. </a:t>
            </a:r>
            <a:r>
              <a:rPr lang="ru-RU" dirty="0" smtClean="0">
                <a:solidFill>
                  <a:schemeClr val="bg1"/>
                </a:solidFill>
              </a:rPr>
              <a:t>Пензы «Семицветик»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286380" y="2071678"/>
            <a:ext cx="27414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Семья Тюленевой Анны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115348" y="2441010"/>
            <a:ext cx="36045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Подготовительная к школе группа 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168</TotalTime>
  <Words>169</Words>
  <Application>Microsoft Office PowerPoint</Application>
  <PresentationFormat>Экран (4:3)</PresentationFormat>
  <Paragraphs>30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4" baseType="lpstr">
      <vt:lpstr>Arial</vt:lpstr>
      <vt:lpstr>Book Antiqua</vt:lpstr>
      <vt:lpstr>Lucida Sans</vt:lpstr>
      <vt:lpstr>Times New Roman</vt:lpstr>
      <vt:lpstr>Wingdings</vt:lpstr>
      <vt:lpstr>Wingdings 2</vt:lpstr>
      <vt:lpstr>Wingdings 3</vt:lpstr>
      <vt:lpstr>Апекс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Детский сад № 123</dc:creator>
  <cp:lastModifiedBy>Windows User</cp:lastModifiedBy>
  <cp:revision>18</cp:revision>
  <dcterms:created xsi:type="dcterms:W3CDTF">2021-10-12T09:34:10Z</dcterms:created>
  <dcterms:modified xsi:type="dcterms:W3CDTF">2021-10-18T13:17:03Z</dcterms:modified>
</cp:coreProperties>
</file>