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71" y="0"/>
            <a:ext cx="9156526" cy="686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77405" y="55456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Потеряшки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596" y="1268760"/>
            <a:ext cx="2380531" cy="232554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38243" y="5517232"/>
            <a:ext cx="792088" cy="43204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5404542"/>
            <a:ext cx="792088" cy="43204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91680" y="5653211"/>
            <a:ext cx="792088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444208" y="5733256"/>
            <a:ext cx="7920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068055" y="5706938"/>
            <a:ext cx="792088" cy="43204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148064" y="5733256"/>
            <a:ext cx="7920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947552" y="5653211"/>
            <a:ext cx="7920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01403" y="3594306"/>
            <a:ext cx="67569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1         2        3        4          5          </a:t>
            </a:r>
            <a:r>
              <a:rPr lang="ru-RU" sz="3200" b="1" dirty="0" smtClean="0"/>
              <a:t>6         7 </a:t>
            </a:r>
            <a:endParaRPr lang="ru-RU" sz="3200" b="1" dirty="0"/>
          </a:p>
        </p:txBody>
      </p:sp>
      <p:pic>
        <p:nvPicPr>
          <p:cNvPr id="16" name="Picture 5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827" y="416074"/>
            <a:ext cx="551425" cy="6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2811" r="22344"/>
          <a:stretch/>
        </p:blipFill>
        <p:spPr bwMode="auto">
          <a:xfrm>
            <a:off x="2080893" y="421331"/>
            <a:ext cx="690908" cy="677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6837724" y="5085184"/>
            <a:ext cx="792088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340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2"/>
            <a:ext cx="9156526" cy="686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" r="-1022" b="24426"/>
          <a:stretch/>
        </p:blipFill>
        <p:spPr bwMode="auto">
          <a:xfrm>
            <a:off x="3248397" y="1628800"/>
            <a:ext cx="2627784" cy="198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72357" y="624939"/>
            <a:ext cx="35375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Потеряшки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52353" y="5698002"/>
            <a:ext cx="792088" cy="43204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652120" y="5635263"/>
            <a:ext cx="792088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910511" y="5682548"/>
            <a:ext cx="792088" cy="43204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145098" y="5698002"/>
            <a:ext cx="7920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700722" y="4005064"/>
            <a:ext cx="42217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1         2        3        4         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851905" y="5605689"/>
            <a:ext cx="792088" cy="43204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74513" y="5168764"/>
            <a:ext cx="792088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5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827" y="416074"/>
            <a:ext cx="551425" cy="6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2811" r="22344"/>
          <a:stretch/>
        </p:blipFill>
        <p:spPr bwMode="auto">
          <a:xfrm>
            <a:off x="2080893" y="421331"/>
            <a:ext cx="690908" cy="677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031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-9395"/>
            <a:ext cx="9156526" cy="686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03215" y="552361"/>
            <a:ext cx="35375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Потеряшки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237" y="1652819"/>
            <a:ext cx="3102990" cy="17454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703876" y="5400004"/>
            <a:ext cx="792088" cy="43204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837644" y="5719362"/>
            <a:ext cx="792088" cy="43204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407171" y="5616028"/>
            <a:ext cx="792088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609841" y="5616028"/>
            <a:ext cx="7920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220072" y="5618780"/>
            <a:ext cx="792088" cy="43204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15616" y="5481978"/>
            <a:ext cx="7920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003466" y="3789039"/>
            <a:ext cx="5711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1         2        3        4          </a:t>
            </a:r>
            <a:r>
              <a:rPr lang="ru-RU" sz="3200" b="1" dirty="0" smtClean="0"/>
              <a:t>5          6 </a:t>
            </a:r>
            <a:endParaRPr lang="ru-RU" sz="3200" b="1" dirty="0"/>
          </a:p>
        </p:txBody>
      </p:sp>
      <p:pic>
        <p:nvPicPr>
          <p:cNvPr id="12" name="Picture 5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827" y="416074"/>
            <a:ext cx="551425" cy="6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2811" r="22344"/>
          <a:stretch/>
        </p:blipFill>
        <p:spPr bwMode="auto">
          <a:xfrm>
            <a:off x="2080893" y="421331"/>
            <a:ext cx="690908" cy="677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3227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526" cy="686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72357" y="624939"/>
            <a:ext cx="35375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Потеряшки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83680" y="5698002"/>
            <a:ext cx="792088" cy="43204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41051" y="5820714"/>
            <a:ext cx="792088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414321" y="5798839"/>
            <a:ext cx="792088" cy="43204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5418240"/>
            <a:ext cx="7920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25" y="1608889"/>
            <a:ext cx="2746540" cy="18248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667781" y="5763564"/>
            <a:ext cx="792088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061116" y="3806180"/>
            <a:ext cx="47519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1         2        3        4          5</a:t>
            </a:r>
            <a:endParaRPr lang="ru-RU" sz="32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660232" y="5755951"/>
            <a:ext cx="792088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5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827" y="416074"/>
            <a:ext cx="551425" cy="6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2811" r="22344"/>
          <a:stretch/>
        </p:blipFill>
        <p:spPr bwMode="auto">
          <a:xfrm>
            <a:off x="2080893" y="421331"/>
            <a:ext cx="690908" cy="677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3352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-9395"/>
            <a:ext cx="9156526" cy="686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03215" y="836712"/>
            <a:ext cx="35375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Потеряшки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703876" y="5400004"/>
            <a:ext cx="792088" cy="43204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837644" y="5719362"/>
            <a:ext cx="792088" cy="43204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407171" y="5616028"/>
            <a:ext cx="792088" cy="4320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609841" y="5616028"/>
            <a:ext cx="7920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220072" y="5618780"/>
            <a:ext cx="792088" cy="43204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15616" y="5481978"/>
            <a:ext cx="7920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038489" y="4081426"/>
            <a:ext cx="23903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1         2        </a:t>
            </a:r>
            <a:r>
              <a:rPr lang="ru-RU" sz="3200" b="1" dirty="0" smtClean="0"/>
              <a:t>3</a:t>
            </a:r>
            <a:endParaRPr lang="ru-RU" sz="3200" b="1" dirty="0"/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367" y="1421487"/>
            <a:ext cx="3839419" cy="287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2811" r="22344"/>
          <a:stretch/>
        </p:blipFill>
        <p:spPr bwMode="auto">
          <a:xfrm>
            <a:off x="2080893" y="421331"/>
            <a:ext cx="690908" cy="677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827" y="416074"/>
            <a:ext cx="551425" cy="6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747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45</Words>
  <Application>Microsoft Office PowerPoint</Application>
  <PresentationFormat>Экран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6</cp:revision>
  <dcterms:created xsi:type="dcterms:W3CDTF">2024-11-03T09:40:50Z</dcterms:created>
  <dcterms:modified xsi:type="dcterms:W3CDTF">2024-11-05T05:36:28Z</dcterms:modified>
</cp:coreProperties>
</file>